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Page" initials="BP" lastIdx="1" clrIdx="0">
    <p:extLst>
      <p:ext uri="{19B8F6BF-5375-455C-9EA6-DF929625EA0E}">
        <p15:presenceInfo xmlns:p15="http://schemas.microsoft.com/office/powerpoint/2012/main" userId="Brian Pa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8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E5E8D-4F94-4120-AFD1-E075302CCB55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43196-9491-4E14-B04A-B4B5E68EC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7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43196-9491-4E14-B04A-B4B5E68EC4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6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Upper left is </a:t>
            </a:r>
            <a:r>
              <a:rPr lang="en-US" dirty="0" err="1" smtClean="0"/>
              <a:t>eic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43196-9491-4E14-B04A-B4B5E68EC4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6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6CA1-10D0-48A3-A9EF-4E7664211509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2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005CA-A304-417D-85FF-0C2C8A193D1D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3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1B92-E062-4C98-B40D-0EC943ADF147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2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7586-0CB9-466F-B2FF-3A9487119414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0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245FC-112B-405B-A7A1-456BD3AFBAC4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0049-AA9E-42D2-B6B9-8C708AD6C8CF}" type="datetime1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6FA10-8AC4-4586-A832-702BF016E354}" type="datetime1">
              <a:rPr lang="en-US" smtClean="0"/>
              <a:t>8/25/2016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0B24E-F282-4BA1-8265-3B0FC07B3787}" type="datetime1">
              <a:rPr lang="en-US" smtClean="0"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1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04F2-499E-446B-B25C-077C71A95711}" type="datetime1">
              <a:rPr lang="en-US" smtClean="0"/>
              <a:t>8/25/2016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3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76346-8A87-4685-B9A2-EBCC562AC890}" type="datetime1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37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97CD1-70DD-4869-B0D5-5F60BC8DAB39}" type="datetime1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8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2AE3-95B8-43AA-9ECF-B640A1B946BF}" type="datetime1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F3641-8C70-4A21-B125-01B452713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7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Jets and </a:t>
            </a:r>
            <a:r>
              <a:rPr lang="en-US" dirty="0" err="1" smtClean="0"/>
              <a:t>HCal</a:t>
            </a:r>
            <a:r>
              <a:rPr lang="en-US" dirty="0" smtClean="0"/>
              <a:t> Resolution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88613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08/25/2016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81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14350" y="1347107"/>
            <a:ext cx="86296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Last time: Looked at average absolute value of shift in jet </a:t>
            </a:r>
            <a:r>
              <a:rPr lang="en-US" dirty="0" err="1" smtClean="0"/>
              <a:t>pT</a:t>
            </a:r>
            <a:r>
              <a:rPr lang="en-US" dirty="0" smtClean="0"/>
              <a:t> with no hadron calorimeter and calorimeter with several resolutions. Resolution of each hadron was multiplied by random factor uniformly distributed between -1 and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time: Resolution is now taken as Gaussian with sigma equal to the resolution of hadron with specific energy. Have removed the absolute value from the calculation of delta </a:t>
            </a:r>
            <a:r>
              <a:rPr lang="en-US" dirty="0" err="1" smtClean="0"/>
              <a:t>pT.</a:t>
            </a:r>
            <a:r>
              <a:rPr lang="en-US" dirty="0" smtClean="0"/>
              <a:t> Added purity plots.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What will be shown is not the final jet resolution as I have not considered the resolution from the </a:t>
            </a:r>
            <a:r>
              <a:rPr lang="en-US" dirty="0" err="1" smtClean="0"/>
              <a:t>Emcal</a:t>
            </a:r>
            <a:r>
              <a:rPr lang="en-US" dirty="0" smtClean="0"/>
              <a:t>. What I want to show is the difference between no hadron calorimeter and a hadron calorimeter with some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9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Definitions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432707" y="924091"/>
            <a:ext cx="871129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 (∆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/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Ttrue</a:t>
            </a:r>
            <a:r>
              <a:rPr lang="en-US" dirty="0" smtClean="0"/>
              <a:t>) Vs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Ttrue</a:t>
            </a:r>
            <a:r>
              <a:rPr lang="en-US" baseline="-25000" dirty="0" smtClean="0"/>
              <a:t> </a:t>
            </a:r>
            <a:r>
              <a:rPr lang="en-US" dirty="0" smtClean="0"/>
              <a:t>and altered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(∆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 Vs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Ttrue</a:t>
            </a:r>
            <a:r>
              <a:rPr lang="en-US" dirty="0" smtClean="0"/>
              <a:t> and altered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and purity in altered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bins</a:t>
            </a:r>
            <a:r>
              <a:rPr lang="en-US" baseline="-250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∆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the difference between the altered jet and the true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determine the jet resolution with no hadron calorimeter, I sum the 4-vectors of all particles which are not neutral hadrons to form my altered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find the jet resolution with a hadron calorimeter I do the following for each neutral hadron in the jet: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Resolution = (6% + 50%/√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dirty="0" smtClean="0"/>
              <a:t>) or (12.9% + 68%/√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Shift Size = Random *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baseline="-25000" dirty="0" smtClean="0"/>
              <a:t> </a:t>
            </a:r>
            <a:r>
              <a:rPr lang="en-US" dirty="0" smtClean="0"/>
              <a:t>(Random is random number taken from a Gaussian centered at 0 with sigma = resolution)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Particle Energy = Particle Energy  + Shift Size (If new E &lt; 0, toss particle)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Reconstruct particle 4-Vector with New Particle Energy, assume massless so that new particle momentum = new particle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Reconstruct altered jet by summing unaltered charged, electromagnetic, and invisible particle 4-vectors with altered neutral hadron 4-Vector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Everything shown in Lab Frame for Q</a:t>
            </a:r>
            <a:r>
              <a:rPr lang="en-US" baseline="30000" dirty="0" smtClean="0"/>
              <a:t>2</a:t>
            </a:r>
            <a:r>
              <a:rPr lang="en-US" dirty="0" smtClean="0"/>
              <a:t> = 10 – 100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31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" y="998505"/>
            <a:ext cx="4569436" cy="32835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/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Ttrue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Ttrue</a:t>
            </a:r>
            <a:endParaRPr lang="en-US" sz="4400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483081" y="2027204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74187" y="2024336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208" y="291284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83454" y="2895593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436" y="3117404"/>
            <a:ext cx="4569877" cy="32838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3939" y="414200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20168" y="4142007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14258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73687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4258" y="1115122"/>
            <a:ext cx="4129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Plots of the change in transverse momentum divided by the true transverse momentum plotted vs the true transverse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EIC Calorimeter: 6% + 50%/√E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3023" y="4878173"/>
            <a:ext cx="4336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Blue = No Neutral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Red = Smeared Neutral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sPHENIX</a:t>
            </a:r>
            <a:r>
              <a:rPr lang="en-US" dirty="0" smtClean="0"/>
              <a:t> Calorimeter: 12.9% + 68%/√E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094670" y="2024337"/>
            <a:ext cx="919588" cy="6099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231120" y="5092668"/>
            <a:ext cx="676631" cy="4443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7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4789"/>
            <a:ext cx="4571534" cy="3285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34" y="3113108"/>
            <a:ext cx="4571536" cy="32850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/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Ttrue</a:t>
            </a:r>
            <a:r>
              <a:rPr lang="en-US" sz="4400" dirty="0" smtClean="0"/>
              <a:t>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Talt</a:t>
            </a:r>
            <a:endParaRPr lang="en-US" sz="44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5014258" y="1115122"/>
            <a:ext cx="4129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Plots of the change in transverse momentum divided by the true transverse momentum plotted vs the altered transverse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EIC Calorimeter: 6% + 50%/√E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3081" y="2027204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74187" y="2024336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0208" y="291284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83454" y="2895593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73939" y="414200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20168" y="4142007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4258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73687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094670" y="2024337"/>
            <a:ext cx="919588" cy="6099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3023" y="4878173"/>
            <a:ext cx="44179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Blue = No Neutral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Red = Smeared Neutral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sPHENIX</a:t>
            </a:r>
            <a:r>
              <a:rPr lang="en-US" dirty="0" smtClean="0"/>
              <a:t> Calorimeter: 12.9% + 68%/√E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216148" y="5261818"/>
            <a:ext cx="676631" cy="4443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90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" y="994786"/>
            <a:ext cx="4571536" cy="3285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701" y="3120945"/>
            <a:ext cx="4564271" cy="32798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081" y="126148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74187" y="2046638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208" y="291284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12471" y="288815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73939" y="3435766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20168" y="4238649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14258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32441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Ttrue</a:t>
            </a:r>
            <a:endParaRPr lang="en-US" sz="44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14258" y="1115122"/>
            <a:ext cx="4129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Plots of the change in transverse momentum plotted vs the true transverse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EIC Calorimeter: 6% + 50%/√E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094670" y="1749278"/>
            <a:ext cx="919588" cy="6099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3023" y="4878173"/>
            <a:ext cx="4486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Blue = No Neutral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Red = Smeared </a:t>
            </a:r>
            <a:r>
              <a:rPr lang="en-US" dirty="0" smtClean="0">
                <a:solidFill>
                  <a:srgbClr val="FF0000"/>
                </a:solidFill>
              </a:rPr>
              <a:t>Neutral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sPHENIX</a:t>
            </a:r>
            <a:r>
              <a:rPr lang="en-US" dirty="0" smtClean="0"/>
              <a:t> Calorimeter: 12.9% + 68%/√E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216148" y="5227314"/>
            <a:ext cx="676631" cy="4443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36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4784"/>
            <a:ext cx="4564103" cy="32797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701" y="3107992"/>
            <a:ext cx="4582299" cy="3292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081" y="1268923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74187" y="2039204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208" y="2912847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83454" y="2895593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73939" y="3428328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Hadrons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20168" y="4246083"/>
            <a:ext cx="1777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Smear Hadrons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14258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Shift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73687" y="4982249"/>
            <a:ext cx="131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14258" y="1115122"/>
            <a:ext cx="4129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Plots of the change in transverse momentum plotted vs the altered transverse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EIC Calorimeter: 6% + 50%/√E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094670" y="1749278"/>
            <a:ext cx="919588" cy="6099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3024" y="4878173"/>
            <a:ext cx="4435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Blue = No Neutral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Red = Smeared </a:t>
            </a:r>
            <a:r>
              <a:rPr lang="en-US" dirty="0" smtClean="0">
                <a:solidFill>
                  <a:srgbClr val="FF0000"/>
                </a:solidFill>
              </a:rPr>
              <a:t>Neutral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sPHENIX</a:t>
            </a:r>
            <a:r>
              <a:rPr lang="en-US" dirty="0" smtClean="0"/>
              <a:t> Calorimeter: 12.9% + 68%/√E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216148" y="5227311"/>
            <a:ext cx="676631" cy="4443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 Vs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Talt</a:t>
            </a:r>
            <a:endParaRPr lang="en-US" sz="4400" baseline="-250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66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Purity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4787"/>
            <a:ext cx="4574615" cy="3287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120948"/>
            <a:ext cx="4564268" cy="32798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14258" y="825195"/>
            <a:ext cx="4129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Plots of the true jet transverse momentum vs the altered transverse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purity in each altered transverse momentum bin is also shown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EIC Calorimeter: 6% + 50%/√E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094670" y="2299405"/>
            <a:ext cx="919588" cy="6099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3024" y="4878173"/>
            <a:ext cx="4243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Purity = 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gen</a:t>
            </a:r>
            <a:r>
              <a:rPr lang="en-US" dirty="0" smtClean="0"/>
              <a:t> –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out</a:t>
            </a:r>
            <a:r>
              <a:rPr lang="en-US" dirty="0" smtClean="0"/>
              <a:t>)/(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gen</a:t>
            </a:r>
            <a:r>
              <a:rPr lang="en-US" dirty="0" smtClean="0"/>
              <a:t> –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out</a:t>
            </a:r>
            <a:r>
              <a:rPr lang="en-US" dirty="0" smtClean="0"/>
              <a:t> + N</a:t>
            </a:r>
            <a:r>
              <a:rPr lang="en-US" baseline="-25000" dirty="0" smtClean="0"/>
              <a:t>in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sPHENIX</a:t>
            </a:r>
            <a:r>
              <a:rPr lang="en-US" dirty="0" smtClean="0"/>
              <a:t> Calorimeter: 12.9% + 68%/√E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16148" y="5560741"/>
            <a:ext cx="798110" cy="12378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F3641-8C70-4A21-B125-01B452713D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05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645</Words>
  <Application>Microsoft Office PowerPoint</Application>
  <PresentationFormat>On-screen Show (4:3)</PresentationFormat>
  <Paragraphs>103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Jets and HCal Resolution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 Resolution</dc:title>
  <dc:creator>Brian Page</dc:creator>
  <cp:lastModifiedBy>Brian Page</cp:lastModifiedBy>
  <cp:revision>22</cp:revision>
  <dcterms:created xsi:type="dcterms:W3CDTF">2016-08-23T21:16:26Z</dcterms:created>
  <dcterms:modified xsi:type="dcterms:W3CDTF">2016-08-25T17:55:02Z</dcterms:modified>
</cp:coreProperties>
</file>